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27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F7FCC8-8507-4D46-B615-8ED7717FEBEF}" type="datetimeFigureOut">
              <a:rPr lang="en-US" smtClean="0"/>
              <a:pPr/>
              <a:t>7/16/2020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E39AD2-1F42-4A29-A7DF-7F556D5E0AB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04800"/>
            <a:ext cx="6553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Coping with Coronavirus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r>
              <a:rPr lang="en-US" sz="1200" b="1" dirty="0" smtClean="0"/>
              <a:t>The extreme stress and uncertainty resulting from </a:t>
            </a:r>
            <a:r>
              <a:rPr lang="en-US" sz="1200" b="1" dirty="0" smtClean="0"/>
              <a:t> COVID-19 </a:t>
            </a:r>
            <a:r>
              <a:rPr lang="en-US" sz="1200" b="1" dirty="0" smtClean="0"/>
              <a:t>is </a:t>
            </a:r>
            <a:r>
              <a:rPr lang="en-US" sz="1200" b="1" dirty="0" smtClean="0"/>
              <a:t>resulting in </a:t>
            </a:r>
            <a:r>
              <a:rPr lang="en-US" sz="1200" b="1" dirty="0" smtClean="0"/>
              <a:t>strong emotional </a:t>
            </a:r>
            <a:r>
              <a:rPr lang="en-US" sz="1200" b="1" dirty="0" smtClean="0"/>
              <a:t>reactions.  Knowing </a:t>
            </a:r>
            <a:r>
              <a:rPr lang="en-US" sz="1200" b="1" dirty="0" smtClean="0"/>
              <a:t>what to do helps us to feel safer and take steps to protect ourselves and </a:t>
            </a:r>
            <a:r>
              <a:rPr lang="en-US" sz="1200" b="1" dirty="0" smtClean="0"/>
              <a:t>our loved </a:t>
            </a:r>
            <a:r>
              <a:rPr lang="en-US" sz="1200" b="1" dirty="0" smtClean="0"/>
              <a:t>ones.  Managing your stress and </a:t>
            </a:r>
            <a:r>
              <a:rPr lang="en-US" sz="1200" b="1" dirty="0" smtClean="0"/>
              <a:t>emotional </a:t>
            </a:r>
            <a:r>
              <a:rPr lang="en-US" sz="1200" b="1" dirty="0" smtClean="0"/>
              <a:t>wellbeing </a:t>
            </a:r>
            <a:r>
              <a:rPr lang="en-US" sz="1200" b="1" dirty="0" smtClean="0"/>
              <a:t>is </a:t>
            </a:r>
            <a:r>
              <a:rPr lang="en-US" sz="1200" b="1" dirty="0" smtClean="0"/>
              <a:t>as important as managing your physical health. </a:t>
            </a:r>
            <a:r>
              <a:rPr lang="en-US" sz="1200" b="1" dirty="0" smtClean="0"/>
              <a:t> </a:t>
            </a:r>
            <a:r>
              <a:rPr lang="en-US" sz="1200" b="1" dirty="0" smtClean="0"/>
              <a:t> </a:t>
            </a:r>
            <a:r>
              <a:rPr lang="en-US" sz="1200" b="1" dirty="0" smtClean="0"/>
              <a:t>S</a:t>
            </a:r>
            <a:r>
              <a:rPr lang="en-US" sz="1200" b="1" dirty="0" smtClean="0"/>
              <a:t>ymptoms </a:t>
            </a:r>
            <a:r>
              <a:rPr lang="en-US" sz="1200" b="1" dirty="0" smtClean="0"/>
              <a:t>may be </a:t>
            </a:r>
            <a:r>
              <a:rPr lang="en-US" sz="1200" b="1" dirty="0" smtClean="0"/>
              <a:t>unpleasant; they </a:t>
            </a:r>
            <a:r>
              <a:rPr lang="en-US" sz="1200" b="1" dirty="0" smtClean="0"/>
              <a:t>are also </a:t>
            </a:r>
            <a:r>
              <a:rPr lang="en-US" sz="1200" b="1" dirty="0" smtClean="0"/>
              <a:t>normal, expected </a:t>
            </a:r>
            <a:r>
              <a:rPr lang="en-US" sz="1200" b="1" dirty="0" smtClean="0"/>
              <a:t>and a sign that you are recovering</a:t>
            </a:r>
            <a:r>
              <a:rPr lang="en-US" sz="1200" b="1" dirty="0" smtClean="0"/>
              <a:t>.  </a:t>
            </a:r>
            <a:endParaRPr lang="en-US" sz="1200" b="1" dirty="0"/>
          </a:p>
          <a:p>
            <a:pPr algn="ctr"/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2362200"/>
            <a:ext cx="3429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Stress management tips</a:t>
            </a:r>
          </a:p>
          <a:p>
            <a:pPr algn="ctr"/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Care for yourself by eating well, exercising, and </a:t>
            </a:r>
            <a:r>
              <a:rPr lang="en-US" sz="1200" dirty="0" smtClean="0"/>
              <a:t>get </a:t>
            </a:r>
            <a:r>
              <a:rPr lang="en-US" sz="1200" dirty="0" smtClean="0"/>
              <a:t>enough sleep.</a:t>
            </a:r>
          </a:p>
          <a:p>
            <a:pPr>
              <a:buFont typeface="Arial" pitchFamily="34" charset="0"/>
              <a:buChar char="•"/>
            </a:pPr>
            <a:endParaRPr lang="en-US" sz="1200" dirty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Limit media exposure.  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Practice healthy habits.  Wash your hands, take breaks and maintain routines.  </a:t>
            </a:r>
            <a:endParaRPr lang="en-US" sz="1200" dirty="0" smtClean="0"/>
          </a:p>
          <a:p>
            <a:endParaRPr lang="en-US" sz="1200" dirty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Seek out comfortable familiar surroundings.</a:t>
            </a:r>
          </a:p>
          <a:p>
            <a:endParaRPr lang="en-US" sz="1200" dirty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Share your thoughts and  feelings with friends and family.  Feel free to set boundaries  with people who have not been helpful in the past.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Remember that reactions are common and will diminish over time.  </a:t>
            </a:r>
          </a:p>
          <a:p>
            <a:pPr>
              <a:buFont typeface="Arial" pitchFamily="34" charset="0"/>
              <a:buChar char="•"/>
            </a:pPr>
            <a:endParaRPr lang="en-US" sz="1200" dirty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Give yourself time to </a:t>
            </a:r>
            <a:r>
              <a:rPr lang="en-US" sz="1200" smtClean="0"/>
              <a:t>recover.  Focus </a:t>
            </a:r>
            <a:r>
              <a:rPr lang="en-US" sz="1200" dirty="0" smtClean="0"/>
              <a:t>on concrete, easily achievable </a:t>
            </a:r>
            <a:r>
              <a:rPr lang="en-US" sz="1200" dirty="0" smtClean="0"/>
              <a:t>tasks.</a:t>
            </a:r>
            <a:endParaRPr lang="en-US" sz="1200" dirty="0" smtClean="0"/>
          </a:p>
          <a:p>
            <a:endParaRPr lang="en-US" sz="1200" dirty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Avoid personalizing or taking responsibility for </a:t>
            </a:r>
            <a:r>
              <a:rPr lang="en-US" sz="1200" dirty="0" smtClean="0"/>
              <a:t> how others </a:t>
            </a:r>
            <a:r>
              <a:rPr lang="en-US" sz="1200" dirty="0" smtClean="0"/>
              <a:t>respond.  Do not compare or measure your perceptions/reactions to those of others.  Everyone's experience is unique and personal.  </a:t>
            </a:r>
          </a:p>
          <a:p>
            <a:endParaRPr lang="en-US" sz="1200" dirty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Seek help from a professional counselor if you or someone you know is feeling overwhelmed or </a:t>
            </a:r>
            <a:r>
              <a:rPr lang="en-US" sz="1200" dirty="0" smtClean="0"/>
              <a:t>depressed or if your behavior </a:t>
            </a:r>
            <a:r>
              <a:rPr lang="en-US" sz="1200" dirty="0" smtClean="0"/>
              <a:t>and coping methods have become harmful to yourself or others. 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362200"/>
            <a:ext cx="2667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Common reactions</a:t>
            </a:r>
          </a:p>
          <a:p>
            <a:pPr algn="ctr"/>
            <a:endParaRPr lang="en-US" b="1" dirty="0"/>
          </a:p>
          <a:p>
            <a:r>
              <a:rPr lang="en-US" sz="1200" b="1" dirty="0" smtClean="0"/>
              <a:t>Physical </a:t>
            </a:r>
            <a:r>
              <a:rPr lang="en-US" sz="1200" b="1" dirty="0" smtClean="0"/>
              <a:t>responses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Changes </a:t>
            </a:r>
            <a:r>
              <a:rPr lang="en-US" sz="1200" dirty="0" smtClean="0"/>
              <a:t>in sleep patterns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Change in appetite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Muscle tension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Headaches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Health </a:t>
            </a:r>
            <a:r>
              <a:rPr lang="en-US" sz="1200" dirty="0" smtClean="0"/>
              <a:t>problems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Fatigue</a:t>
            </a:r>
            <a:endParaRPr lang="en-US" sz="1200" dirty="0" smtClean="0"/>
          </a:p>
          <a:p>
            <a:endParaRPr lang="en-US" sz="1200" b="1" dirty="0"/>
          </a:p>
          <a:p>
            <a:r>
              <a:rPr lang="en-US" sz="1200" b="1" dirty="0" smtClean="0"/>
              <a:t>Emotional </a:t>
            </a:r>
            <a:r>
              <a:rPr lang="en-US" sz="1200" b="1" dirty="0" smtClean="0"/>
              <a:t>responses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Shock </a:t>
            </a:r>
            <a:r>
              <a:rPr lang="en-US" sz="1200" dirty="0" smtClean="0"/>
              <a:t>or numbness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Anger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Fear/anxiety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Depression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Guilt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Frustration</a:t>
            </a:r>
          </a:p>
          <a:p>
            <a:pPr>
              <a:buFont typeface="Arial" pitchFamily="34" charset="0"/>
              <a:buChar char="•"/>
            </a:pPr>
            <a:endParaRPr lang="en-US" sz="1200" dirty="0"/>
          </a:p>
          <a:p>
            <a:r>
              <a:rPr lang="en-US" sz="1200" b="1" dirty="0" smtClean="0"/>
              <a:t>Cognitive </a:t>
            </a:r>
            <a:r>
              <a:rPr lang="en-US" sz="1200" b="1" dirty="0" smtClean="0"/>
              <a:t>Responses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Disturbing </a:t>
            </a:r>
            <a:r>
              <a:rPr lang="en-US" sz="1200" dirty="0" smtClean="0"/>
              <a:t>dreams/nightmares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Confusion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Inability to concentrate</a:t>
            </a:r>
          </a:p>
          <a:p>
            <a:endParaRPr lang="en-US" sz="1200" dirty="0"/>
          </a:p>
          <a:p>
            <a:r>
              <a:rPr lang="en-US" sz="1200" b="1" dirty="0" smtClean="0"/>
              <a:t>Behavioral </a:t>
            </a:r>
            <a:r>
              <a:rPr lang="en-US" sz="1200" b="1" dirty="0" smtClean="0"/>
              <a:t>responses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Unhealthy </a:t>
            </a:r>
            <a:r>
              <a:rPr lang="en-US" sz="1200" dirty="0" smtClean="0"/>
              <a:t>coping </a:t>
            </a:r>
            <a:r>
              <a:rPr lang="en-US" sz="1200" dirty="0" smtClean="0"/>
              <a:t>skills 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Relationship problems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Crying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Decreased </a:t>
            </a:r>
            <a:r>
              <a:rPr lang="en-US" sz="1200" dirty="0" smtClean="0"/>
              <a:t>energy/ambition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Angry outbursts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b="1" dirty="0" smtClean="0"/>
          </a:p>
          <a:p>
            <a:pPr algn="ctr"/>
            <a:r>
              <a:rPr lang="en-US" sz="1200" b="1" dirty="0" smtClean="0"/>
              <a:t> </a:t>
            </a:r>
            <a:endParaRPr lang="en-US" sz="1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273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14</cp:revision>
  <dcterms:created xsi:type="dcterms:W3CDTF">2020-07-16T14:27:46Z</dcterms:created>
  <dcterms:modified xsi:type="dcterms:W3CDTF">2020-07-16T19:25:10Z</dcterms:modified>
</cp:coreProperties>
</file>